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A08A59-9200-474C-9897-2FB3DC11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6F8D5FE-0FD5-4AEB-991A-B81CA0108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8C4FA97-AC84-4EDD-B1CA-3297875A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3A4C4C-B2EF-4FA4-8CA8-997B5460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BACFA0-2BE3-4189-90D8-6400E0B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7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BE23214-1057-4D6B-A7BF-E0E82D29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155E84C-03E5-4C7E-8CD4-BDEF4B74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1CEEE8-60F6-4D41-989C-0CCD0A76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3DA74B6-F2A6-4DD4-84C2-BC6E923B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C3F0DFC-3C8F-4BFE-AE07-FE778E3A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3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142C75B-D637-440C-A06C-16AFB6EBC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D2870A6-F2B2-4899-9DB5-48F5A3F8D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747F9A-9EE7-410D-9641-C8500403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FC1FDEB-76B2-4767-A519-7652A51E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60A35E3-CC9A-4946-9CE8-B98FAC95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BDC8BDD-137A-4C3F-BB14-04C85DD4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8DE2EF5-6BDA-4CEC-938D-4D808102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D94AFAF-3C09-46C2-9D3F-AFA2BBB5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1BEFB2-B68F-43E9-8FF1-F26B9DF7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C34E1D-B2CF-40AC-9817-FBDD9CBC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490BE8-133A-4E7A-BD78-BB7CCD8A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8FBB7C3-14DF-48AA-8DFF-6F28B709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64B80AD-096A-4AFF-B14C-BF174B01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993017-23E5-4156-B53D-3CB60F96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9A6EFA-6CFC-4136-838C-22B271C0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FCC912-E5EC-428F-B585-9ACAA979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9BF9427-D75C-4CF7-9946-EF2B30B99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9365FD2-0EB9-4D3D-8767-6573E0D19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606304D-7CDF-4F26-A374-EEAEDB05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F57F282-83BD-41E9-B9F5-208B7B75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3666006-F2AA-41CB-ABB9-B082AA3E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345E9E8-10FD-4B36-961E-73ADD53A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80629B6-37D7-457A-A787-A76A1F841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E083194-8192-4389-BCA8-A629FB5BC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4B94E3F-C9EA-47B5-9928-C33842E80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499CF2C-654F-4531-B907-0ECC6796F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8C1C349-7380-419B-913A-CCCDFDA3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32F5DD9-6CB9-4215-AB45-50A7E723A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955EDBF-8CEB-4F04-AAFC-56CE1FB2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5CD63D-9D38-4BAD-B397-7B1C7A04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F050E1-DDEE-4151-926B-3D2BF1DD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FA06504-2C68-433F-BB14-4EE31B78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86ECD4C-ED44-4242-8412-C64A7AA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2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AB26057-E985-4A84-9CE7-4821E196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E8ABF13-9442-4B65-8F1A-DAA6E3A4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BAD5E55-0FE7-4606-98C5-9A453DEA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C663B9-87BD-44DA-9521-E34D0FCE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4766AB4-86A5-44D6-99A6-F0880A9F3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FD73998-42D4-4026-8B8B-D28C5E3CA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F1FD993-FFD8-434F-B356-1B793018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4D8F14-5BB7-4844-961A-11AC483B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A01AE94-5BDB-46A1-82B3-F2BACF40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0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D99059-E2EB-4331-8F48-7DCC3AB1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4CA3C91-6EEB-4E34-843F-FD5BD603A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8E6661E-A105-48AB-B70B-407EF4B02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8A5252A-BADB-4C81-82E6-E3CDC557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16122E4-E9AA-4CB3-9A14-04722FA5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DE6FE68-CD45-4613-B442-B1B4D81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4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3D743C5-4419-4875-9838-50E1F89E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F9EC786-12ED-4CE0-8073-60E02C0F9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D4D48B9-3C40-41E9-86AD-B13803E2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75E7-7F3F-4A76-9F0D-E7F9882B700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EDD8624-0C54-4F43-A160-790983D3D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8FCF4AA-0AD8-42BB-A1F5-2CE573A11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CFF5-F43F-48CC-B691-3B0DE8DA1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4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B2ED6B-F41B-40A4-9371-40EC8C37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563" y="2917976"/>
            <a:ext cx="7528874" cy="1022047"/>
          </a:xfrm>
        </p:spPr>
        <p:txBody>
          <a:bodyPr/>
          <a:lstStyle/>
          <a:p>
            <a:r>
              <a:rPr lang="ko-KR" altLang="en-US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</a:t>
            </a:r>
            <a:endParaRPr lang="ko-KR" altLang="en-US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89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http://www.edujin.co.kr/news/articleView.html?idxno=17360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 txBox="1">
            <a:spLocks/>
          </p:cNvSpPr>
          <p:nvPr/>
        </p:nvSpPr>
        <p:spPr>
          <a:xfrm>
            <a:off x="338578" y="289712"/>
            <a:ext cx="10255281" cy="443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말과 함께 장애인 치료 돕는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재활승마지도사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!’/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Edujin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2017.10.25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송미경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2562" t="34406" r="39207" b="31530"/>
          <a:stretch/>
        </p:blipFill>
        <p:spPr>
          <a:xfrm>
            <a:off x="338578" y="1046205"/>
            <a:ext cx="6903310" cy="345989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738551" y="1852812"/>
            <a:ext cx="395417" cy="8238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94270" y="2138070"/>
            <a:ext cx="4971948" cy="20244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94270" y="4230481"/>
            <a:ext cx="4884925" cy="17876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343134" y="3957580"/>
            <a:ext cx="716693" cy="4820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89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http://www.edujin.co.kr/news/articleView.html?idxno=17360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 txBox="1">
            <a:spLocks/>
          </p:cNvSpPr>
          <p:nvPr/>
        </p:nvSpPr>
        <p:spPr>
          <a:xfrm>
            <a:off x="338578" y="289712"/>
            <a:ext cx="10255281" cy="443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말과 함께 장애인 치료 돕는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재활승마지도사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!’/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Edujin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2017.10.25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송미경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748" t="17253" r="39169" b="70245"/>
          <a:stretch/>
        </p:blipFill>
        <p:spPr>
          <a:xfrm>
            <a:off x="338578" y="1023381"/>
            <a:ext cx="6802533" cy="1256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653" t="21292" r="39249" b="49358"/>
          <a:stretch/>
        </p:blipFill>
        <p:spPr>
          <a:xfrm>
            <a:off x="338578" y="2433914"/>
            <a:ext cx="6606746" cy="28628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302" t="53154" r="40319" b="30850"/>
          <a:stretch/>
        </p:blipFill>
        <p:spPr>
          <a:xfrm>
            <a:off x="6945324" y="4883158"/>
            <a:ext cx="4700337" cy="116258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V="1">
            <a:off x="461394" y="2105637"/>
            <a:ext cx="5637402" cy="8390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18014" y="1808434"/>
            <a:ext cx="1927310" cy="6990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7026571" y="4983061"/>
            <a:ext cx="976526" cy="9789"/>
          </a:xfrm>
          <a:prstGeom prst="line">
            <a:avLst/>
          </a:prstGeom>
          <a:ln w="101600" cap="rnd" cmpd="sng">
            <a:solidFill>
              <a:srgbClr val="FF0000">
                <a:alpha val="5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05" y="733168"/>
            <a:ext cx="11642889" cy="6063048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재활승마지도자 자격 요건은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봉사활동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’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으로 직업 체험해 보자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재활승마의 치료 효과</a:t>
            </a: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http://www.edujin.co.kr/news/articleView.html?idxno=17360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 txBox="1">
            <a:spLocks/>
          </p:cNvSpPr>
          <p:nvPr/>
        </p:nvSpPr>
        <p:spPr>
          <a:xfrm>
            <a:off x="338578" y="289712"/>
            <a:ext cx="10255281" cy="443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말과 함께 장애인 치료 돕는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재활승마지도사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!’/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Edujin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2017.10.25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송미경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2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5" y="923826"/>
            <a:ext cx="10452681" cy="5879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전주기전대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전북말산업복합센터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현장실습지원금 지급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UNN,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한국대학신문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 / 2020.10.07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조경은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6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Autofit/>
          </a:bodyPr>
          <a:lstStyle/>
          <a:p>
            <a:r>
              <a:rPr lang="ko-KR" altLang="en-US" sz="25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5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5.</a:t>
            </a:r>
            <a:r>
              <a:rPr lang="en-US" altLang="ko-KR" sz="25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6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전주기전대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6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전북말산업복합센터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현장실습지원금 지급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UNN,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한국대학신문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 / 2020.10.07 /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조경은 기자</a:t>
            </a:r>
            <a:endParaRPr lang="ko-KR" altLang="en-US" sz="16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전주기전대학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학교기업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전북말산업복합센터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이하 센터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는 여름방학 중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8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주간의 현장실습에 참여한 학생들에게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인당 약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150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만원의 지원금을 지급했다고 밝혔다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올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월에 교육부에서 지원하는 학교기업지원사업에 선정된 센터는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동안 국비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10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억원과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교비 약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억원을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확보하고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말산업분야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자격 취득을 위한 지원은 물론 말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馬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산업 현장에서 요구하는 중장비 면허 취득 등 교육 프로그램을 강화하고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더불어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센터는 여름방학 중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말산업스포츠재활과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학생들을 대상으로 현장실습 교육과정을 운영하면서 심폐소생술 및 응급처치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캐릭터 개발을 위한 디자인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레크리에이션 지도자 과정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스킨스쿠버 자격 취득 과정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승마기기개발 프로그램을 운영했다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현장실습에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참여한 한 학생은 “코로나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19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로 인한 아르바이트 자리도 찾기 어려운데 현장실습 지원을 통해 자격증 취득은 물론 실습지원금까지 줘서 생활비 걱정에서 한시름 놓게 됐고 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프로그램을 통해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전공 관련 역량을 키울 수 있어서 좋았다”고 말했다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박영재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말산업스포츠재활과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교수는 “말을 전혀 접하지 못한 학생들이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현장에 곧바로 투입돼 다른 대학생들처럼 방학이라는 여유를 가질 시간이 없다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대학과 센터는 현장실습 지원을 통해 재학생들이 방학 동안에도 자신의 역량을 키워 말 산업 인재양성에 모든 힘을 쏟고 있다”고 밝혔다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한편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센터는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학기에 생산농가교육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찾아가는 생산농가지원사업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OPEN CAMPUS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mini-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재활승마경진대회 등을 통해 지역사회와 연계를 강화하는 사회공헌적 가치를 창출할 예정이다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또한 겨울방학에는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드론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촬영과 영상 편집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피규어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제작을 위한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3D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프린팅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가죽공예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창업실무교육 등을 운영하고 학생들이 만든 작품을 이용하여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캡스톤디자인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경진대회도 계획하고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http://news.unn.net/news/articleView.html?idxno=235419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38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Autofit/>
          </a:bodyPr>
          <a:lstStyle/>
          <a:p>
            <a:r>
              <a:rPr lang="ko-KR" altLang="en-US" sz="25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논문 </a:t>
            </a:r>
            <a:endParaRPr lang="ko-KR" altLang="en-US" sz="16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전주기전대학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학교기업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전북말산업복합센터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이하 센터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는 여름방학 중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8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주간의 현장실습에 참여한 학생들에게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인당 약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150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만원의 지원금을 지급했다고 밝혔다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올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월에 교육부에서 지원하는 학교기업지원사업에 선정된 센터는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5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동안 국비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10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억원과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교비 약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억원을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확보하고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말산업분야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자격 취득을 위한 지원은 물론 말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馬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산업 현장에서 요구하는 중장비 면허 취득 등 교육 프로그램을 강화하고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더불어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센터는 여름방학 중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말산업스포츠재활과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학생들을 대상으로 현장실습 교육과정을 운영하면서 심폐소생술 및 응급처치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캐릭터 개발을 위한 디자인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레크리에이션 지도자 과정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스킨스쿠버 자격 취득 과정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승마기기개발 프로그램을 운영했다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현장실습에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참여한 한 학생은 “코로나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19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로 인한 아르바이트 자리도 찾기 어려운데 현장실습 지원을 통해 자격증 취득은 물론 실습지원금까지 줘서 생활비 걱정에서 한시름 놓게 됐고 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프로그램을 통해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전공 관련 역량을 키울 수 있어서 좋았다”고 말했다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박영재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말산업스포츠재활과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교수는 “말을 전혀 접하지 못한 학생들이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현장에 곧바로 투입돼 다른 대학생들처럼 방학이라는 여유를 가질 시간이 없다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대학과 센터는 현장실습 지원을 통해 재학생들이 방학 동안에도 자신의 역량을 키워 말 산업 인재양성에 모든 힘을 쏟고 있다”고 밝혔다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한편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센터는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학기에 생산농가교육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찾아가는 생산농가지원사업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OPEN CAMPUS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mini-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재활승마경진대회 등을 통해 지역사회와 연계를 강화하는 사회공헌적 가치를 창출할 예정이다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또한 겨울방학에는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드론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촬영과 영상 편집 교육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피규어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제작을 위한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3D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프린팅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가죽공예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창업실무교육 등을 운영하고 학생들이 만든 작품을 이용하여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캡스톤디자인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경진대회도 계획하고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http://news.unn.net/news/articleView.html?idxno=235419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2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4" y="923826"/>
            <a:ext cx="10452681" cy="58796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 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삼성전자승마단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Autofit/>
          </a:bodyPr>
          <a:lstStyle/>
          <a:p>
            <a:r>
              <a:rPr lang="ko-KR" altLang="en-US" sz="25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센터 </a:t>
            </a:r>
            <a:r>
              <a:rPr lang="en-US" altLang="ko-KR" sz="25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 </a:t>
            </a:r>
            <a:r>
              <a:rPr lang="ko-KR" altLang="en-US" sz="16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삼성전자승마단</a:t>
            </a:r>
            <a:r>
              <a:rPr lang="ko-KR" altLang="en-US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endParaRPr lang="ko-KR" altLang="en-US" sz="16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승마단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소개</a:t>
            </a: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승마단</a:t>
            </a: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소개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국내외 관련단체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회사위치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센터</a:t>
            </a: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센터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참여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자원봉사 참여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정보</a:t>
            </a: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재활승마란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</a:t>
            </a: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활승마 이야기</a:t>
            </a: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</a:t>
            </a:r>
            <a:r>
              <a:rPr lang="en-US" altLang="ko-KR" sz="12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TIP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2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자원봉사 커뮤니티</a:t>
            </a: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https://horse.samsung.com/front/horseKO/rehabilitation/infra.jsp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9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3187045" cy="634116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목차</a:t>
            </a:r>
            <a:endParaRPr lang="ko-KR" altLang="en-US" sz="3600" b="1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923828"/>
            <a:ext cx="11642890" cy="57314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endParaRPr lang="en-US" altLang="ko-KR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논문</a:t>
            </a:r>
            <a:endParaRPr lang="en-US" altLang="ko-KR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협회 및 센터</a:t>
            </a:r>
            <a:endParaRPr lang="en-US" altLang="ko-KR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국가</a:t>
            </a:r>
            <a:endParaRPr lang="en-US" altLang="ko-KR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단체</a:t>
            </a:r>
            <a:endParaRPr lang="en-US" altLang="ko-KR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개인</a:t>
            </a:r>
            <a:endParaRPr lang="en-US" altLang="ko-KR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9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승마장에서 보낸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보통의 하루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’…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 위에선 장애 잊었다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BabyNews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2020.07.21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김재희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7" y="923828"/>
            <a:ext cx="10452681" cy="58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승마장에서 보낸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보통의 하루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’…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 위에선 장애 잊었다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BabyNews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2020.07.21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김재희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재활승마는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말을 쓰다듬고 씻겨주는 활동과 마상체조 등과 같이 말과 인간이 함께하는 모든 행동을 포함한다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한국에서 재활승마는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2001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</a:t>
            </a:r>
            <a:r>
              <a:rPr lang="ko-KR" altLang="en-US" sz="1400" dirty="0" err="1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삼성전자승마단이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사회공헌활동의 일환으로 도입하면서 시작됐다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정부는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2011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말산업육성법을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제정하면서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2012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재활승마지도사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자격증을 국가공인으로 신설했다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재활승마가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장애인에게 치료적 성과가 있다는 점은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많은 연구결과가 증명한다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대근육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운동능력과 균형감각 등의 신체적 능력을 향상하고 판단력과 자신감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성취감 등도 느낄 수 있게 한다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 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특히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2012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년 한국마사회가 송동호 연세대학교 </a:t>
            </a:r>
            <a:r>
              <a:rPr lang="ko-KR" altLang="en-US" sz="1400" dirty="0" err="1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세브란스병원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소아정신과 교수와 공동으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로 발달장애 아동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16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명을 대상으로 실시한 연구에서 ‘승마 강습 후 장애아동들의 우울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불안 등의 부정적인 정서가 뚜렷한 호전을 보였다’는 결과를 내놨다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선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코치는 재활승마를 “장애를 가진 사람들이 말이라는 동물을 매개로 신체적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·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정신적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·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사회적 안녕을 도모하는 프로그램”이라고 소개했다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이날 ‘재활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힐링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승마체험’ 또한 재활승마 프로그램 소개와 기승 및 하마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 먹이주기 등으로 구성됐다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 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재활승마는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강습에 많은 인력이 투입된다는 점에서 일반승마와 차이가 있다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 수업을 담당하는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지도사가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있으며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자원봉사자가 말을 다루는 리더와 아이를 양 옆에서 지탱하며 보살피는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사이드워커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(sidewalk)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로 말을 탄 아동과 함께 움직인다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강습은 부모의 개입 없이 진행된다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선 코치는 “아이가 말을 타고 있다가 불안을 느낄 때 부모에게 의지하기 때문”이라고 설명했다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 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체험 종료 후 제주아이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특별한아이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측은 제주도에 발달장애 아동들을 위한 재활승마 강습이 활성화했으면 좋겠다는 바람을 드러냈다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박정경 제주아이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특별한아이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대표는 “재활승마 체험을 다녀온 부모들의 반응이 무척 좋았다”며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“제주는 승마 인프라가 잘 갖춰져 있는 만큼 프로그램이 개설됐으면 한다”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고 말했다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그러면서 “제주도의 특성을 살린 재활 프로그램으로 자리를 잡았으면 한다”고 덧붙였다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endParaRPr lang="en-US" altLang="ko-KR" sz="1400" dirty="0" smtClean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https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://www.ibabynews.com/news/articleView.html?idxno=87329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7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6" y="923827"/>
            <a:ext cx="10452681" cy="5879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[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경마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]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한국마사회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장애인 대상 재활승마 운영 위한 만반의 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준비중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스포츠조선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2020.04.23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이원만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4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[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경마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]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한국마사회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장애인 대상 재활승마 운영 위한 만반의 </a:t>
            </a:r>
            <a:r>
              <a:rPr lang="ko-KR" altLang="en-US" sz="18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준비중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스포츠조선 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/ 2020.04.23 / 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이원만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재활승마는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자폐증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뇌 손상 등 다양한 장애를 가진 국민을 대상으로 신체적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인지적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감성적으로 도움을 주기 위해 말과 함께 하는 활동을 말한다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말을 타는 것 뿐 아니라 말과 교감하고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먹이를 주고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씻겨주는 등의 모든 과정이 포함되기에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신체적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심리적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인지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·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교육적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사회적 효과를 기대할 수 있다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실제로 감각 통합 장애로 인해 홀로 </a:t>
            </a:r>
            <a:r>
              <a:rPr lang="ko-KR" altLang="en-US" sz="1400" dirty="0" err="1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킥보드도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타지 못했던 강습생이 홀로 말을 기승할 수 있게 되어 기능능력인증 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등급을 취득하기도 했다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 이름을 부르며 신나게 집을 나서고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친구들과 대화도 잦아졌다는 사례 역시 쉽게 찾아볼 수 있다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재활승마의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사회공익성에도 불구하고 재활승마에 대한 국민의 관심 확대와 전국적 확산이 다소 아쉬운 실정이었다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한국마사회에서는 이러한 현실을 반영하여 보다 많은 대상자에게 보다 질 좋은 강습을 제공하기 위해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올해 민간 협업을 통해 재활승마 강습을 전국으로 확대하는 한편 한국마사회에서 운영하는 직영 </a:t>
            </a:r>
            <a:r>
              <a:rPr lang="ko-KR" altLang="en-US" sz="1400" dirty="0" err="1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승마힐링센터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인프라도 확충한다</a:t>
            </a:r>
            <a:r>
              <a:rPr lang="en-US" altLang="ko-KR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재활승마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강습 외에도 장애인 스포츠 발전을 위해 재활승마 선수를 육성하고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 경기를 연내 시범 개최할 계획도 가지고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선수 육성을 위해 연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6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명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스포츠반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(1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반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2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명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)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을 운영할 예정이다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기승 심사를 거쳐 모집하며 매주 목요일과 금요일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각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시간동안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엘리트 승마코치 주관으로 전문교육을 받게 된다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아울러 하반기 개최 예정인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한국마사회장배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승마대회 개최 시 재활승마 종목을 시범적으로 운영할 방안도 마련 중이며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이를 </a:t>
            </a:r>
            <a:r>
              <a:rPr lang="ko-KR" altLang="en-US" sz="14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위해 민간 장애인 승마대회 벤치마킹 등 사전 노력을 기울일 예정이다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한국마사회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김낙순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회장은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"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한국마사회는 말과 함께 사회적 가치를 극대화하게 위해 다양한 노력을 기울이고 있다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사회적 약자인 장애인을 위한 재활승마의 대중화와 국민 관심 유도를 목표로 지속적으로 사업을 확대할 계획이다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국민 여러분들의 많은 관심과 참여를 </a:t>
            </a:r>
            <a:r>
              <a:rPr lang="ko-KR" altLang="en-US" sz="14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부탁드린다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"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고 밝혔다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4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4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https://m.sportschosun.com/news.htm?id=202004240100188810011944&amp;ServiceDate=20200423#_enliple\</a:t>
            </a:r>
            <a:endParaRPr lang="en-US" altLang="ko-KR" sz="14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7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5" y="923827"/>
            <a:ext cx="10452681" cy="5879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3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장애아동 재활치료 돕는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인천 기마경찰대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’/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donga.com / 2019.10.31 / 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황금천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8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3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장애아동 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재활치료 돕는 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인천 기마경찰대</a:t>
            </a:r>
            <a:r>
              <a:rPr lang="en-US" altLang="ko-KR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’/ donga.com / 2019.10.31 / </a:t>
            </a:r>
            <a:r>
              <a:rPr lang="ko-KR" altLang="en-US" sz="1800" dirty="0" err="1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황금천</a:t>
            </a:r>
            <a:r>
              <a:rPr lang="ko-KR" altLang="en-US" sz="18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0734B23-5B81-4CEA-8B36-74783851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8" y="733168"/>
            <a:ext cx="11642890" cy="6063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ko-KR" altLang="en-US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대표적인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프로그램이 매주 수요일 오후에 열리는 재활승마다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선진국에서는 이미 활발하게 시행하고 있는 이 프로그램은 장애가 있는 어린이들에게 큰 도움이 되고 있다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승마를 배우며 근력과 심폐기능을 좋게 하고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, </a:t>
            </a: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말과의 교감을 통해 정서적 안정과 사회성도 키우게 된다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주의력결핍과잉행동장애</a:t>
            </a:r>
            <a:r>
              <a:rPr lang="en-US" altLang="ko-KR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(ADHD) </a:t>
            </a:r>
            <a:r>
              <a:rPr lang="ko-KR" altLang="en-US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같은 증세를 보이는 어린이들에게도 효과적인 치료법으로 알려져 있다</a:t>
            </a:r>
            <a:r>
              <a:rPr lang="en-US" altLang="ko-KR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.</a:t>
            </a:r>
            <a:r>
              <a:rPr lang="ko-KR" altLang="en-US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600" dirty="0">
                <a:solidFill>
                  <a:srgbClr val="FF0000"/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/>
            </a:r>
            <a:br>
              <a:rPr lang="ko-KR" altLang="en-US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</a:br>
            <a:r>
              <a:rPr lang="ko-KR" altLang="en-US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출처</a:t>
            </a:r>
            <a:r>
              <a:rPr lang="en-US" altLang="ko-KR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:</a:t>
            </a:r>
            <a:r>
              <a:rPr lang="ko-KR" altLang="en-US" sz="16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</a:t>
            </a:r>
            <a:r>
              <a:rPr lang="en-US" altLang="ko-KR" sz="1600" dirty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https://www.donga.com/news/Society/article/all/20191030/98147756/1</a:t>
            </a:r>
            <a:endParaRPr lang="en-US" altLang="ko-KR" sz="16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73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6" y="923827"/>
            <a:ext cx="10452681" cy="5879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8462C-1764-440E-9A75-CC63AA53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89712"/>
            <a:ext cx="11441530" cy="443456"/>
          </a:xfrm>
        </p:spPr>
        <p:txBody>
          <a:bodyPr>
            <a:normAutofit fontScale="90000"/>
          </a:bodyPr>
          <a:lstStyle/>
          <a:p>
            <a:r>
              <a:rPr lang="ko-KR" altLang="en-US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뉴스</a:t>
            </a:r>
            <a:r>
              <a:rPr lang="en-US" altLang="ko-KR" sz="2800" b="1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4.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말과 함께 장애인 치료 돕는 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‘</a:t>
            </a:r>
            <a:r>
              <a:rPr lang="ko-KR" altLang="en-US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재활승마지도사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!’/ </a:t>
            </a:r>
            <a:r>
              <a:rPr lang="en-US" altLang="ko-KR" sz="1800" dirty="0" err="1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Edujin</a:t>
            </a:r>
            <a:r>
              <a:rPr lang="en-US" altLang="ko-KR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 / 2017.10.25 / </a:t>
            </a:r>
            <a:r>
              <a:rPr lang="ko-KR" altLang="en-US" sz="1800" dirty="0" smtClean="0">
                <a:latin typeface="교보 손글씨 2019" panose="02020503000000000000" pitchFamily="18" charset="-127"/>
                <a:ea typeface="교보 손글씨 2019" panose="02020503000000000000" pitchFamily="18" charset="-127"/>
              </a:rPr>
              <a:t>송미경 기자</a:t>
            </a:r>
            <a:endParaRPr lang="ko-KR" altLang="en-US" sz="1800" dirty="0">
              <a:latin typeface="교보 손글씨 2019" panose="02020503000000000000" pitchFamily="18" charset="-127"/>
              <a:ea typeface="교보 손글씨 2019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5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579</Words>
  <Application>Microsoft Office PowerPoint</Application>
  <PresentationFormat>와이드스크린</PresentationFormat>
  <Paragraphs>106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교보 손글씨 2019</vt:lpstr>
      <vt:lpstr>맑은 고딕</vt:lpstr>
      <vt:lpstr>Arial</vt:lpstr>
      <vt:lpstr>Office 테마</vt:lpstr>
      <vt:lpstr>재활승마</vt:lpstr>
      <vt:lpstr>목차</vt:lpstr>
      <vt:lpstr>뉴스1. 승마장에서 보낸 ‘보통의 하루’… 말 위에선 장애 잊었다. / BabyNews / 2020.07.21 / 김재희 기자</vt:lpstr>
      <vt:lpstr>뉴스1. 승마장에서 보낸 ‘보통의 하루’… 말 위에선 장애 잊었다. / BabyNews / 2020.07.21 / 김재희 기자</vt:lpstr>
      <vt:lpstr>뉴스2. [경마]한국마사회, 장애인 대상 재활승마 운영 위한 만반의 준비중/ 스포츠조선 / 2020.04.23 / 이원만 기자</vt:lpstr>
      <vt:lpstr>뉴스2. [경마]한국마사회, 장애인 대상 재활승마 운영 위한 만반의 준비중/ 스포츠조선 / 2020.04.23 / 이원만 기자</vt:lpstr>
      <vt:lpstr>뉴스3. 장애아동 재활치료 돕는 ‘인천 기마경찰대’/ donga.com / 2019.10.31 / 황금천 기자</vt:lpstr>
      <vt:lpstr>뉴스3. 장애아동 재활치료 돕는 ‘인천 기마경찰대’/ donga.com / 2019.10.31 / 황금천 기자</vt:lpstr>
      <vt:lpstr>뉴스4. 말과 함께 장애인 치료 돕는 ‘재활승마지도사!’/ Edujin / 2017.10.25 / 송미경 기자</vt:lpstr>
      <vt:lpstr>PowerPoint 프레젠테이션</vt:lpstr>
      <vt:lpstr>PowerPoint 프레젠테이션</vt:lpstr>
      <vt:lpstr>PowerPoint 프레젠테이션</vt:lpstr>
      <vt:lpstr>뉴스5. 전주기전대 전북말산업복합센터, 현장실습지원금 지급/ UNN, 한국대학신문  / 2020.10.07 / 조경은 기자</vt:lpstr>
      <vt:lpstr>뉴스5. 전주기전대 전북말산업복합센터, 현장실습지원금 지급/ UNN, 한국대학신문  / 2020.10.07 / 조경은 기자</vt:lpstr>
      <vt:lpstr>논문 </vt:lpstr>
      <vt:lpstr>센터 1. 삼성전자승마단</vt:lpstr>
      <vt:lpstr>센터 1. 삼성전자승마단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포크레인 작동 알고리즘 설계</dc:title>
  <dc:creator>다은 양</dc:creator>
  <cp:lastModifiedBy>kyuminkim@outlook.kr</cp:lastModifiedBy>
  <cp:revision>23</cp:revision>
  <dcterms:created xsi:type="dcterms:W3CDTF">2020-10-05T05:43:18Z</dcterms:created>
  <dcterms:modified xsi:type="dcterms:W3CDTF">2020-10-13T03:34:00Z</dcterms:modified>
</cp:coreProperties>
</file>